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15122525"/>
  <p:notesSz cx="6858000" cy="9144000"/>
  <p:defaultTextStyle>
    <a:defPPr>
      <a:defRPr lang="sk-SK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98B2"/>
    <a:srgbClr val="44A9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395" y="29"/>
      </p:cViewPr>
      <p:guideLst>
        <p:guide orient="horz" pos="476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4697789"/>
            <a:ext cx="9089390" cy="3241543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8569432"/>
            <a:ext cx="7485380" cy="38646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15.05.2016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15.05.2016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752715" y="605606"/>
            <a:ext cx="2406015" cy="1290315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4670" y="605606"/>
            <a:ext cx="7039822" cy="1290315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15.05.2016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15.05.2016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9717626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44705" y="6409575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15.05.2016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34670" y="3528593"/>
            <a:ext cx="4722918" cy="9980166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35812" y="3528593"/>
            <a:ext cx="4722918" cy="9980166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15.05.2016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4674" y="3385071"/>
            <a:ext cx="4724775" cy="141073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4674" y="4795805"/>
            <a:ext cx="4724775" cy="871295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432099" y="3385071"/>
            <a:ext cx="4726632" cy="141073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432099" y="4795805"/>
            <a:ext cx="4726632" cy="871295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15.05.2016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15.05.2016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15.05.2016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4" y="602101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180822" y="602104"/>
            <a:ext cx="5977908" cy="12906657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4674" y="3164533"/>
            <a:ext cx="3518055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15.05.2016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10585770"/>
            <a:ext cx="6416040" cy="124971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095981" y="1351227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095981" y="11835480"/>
            <a:ext cx="6416040" cy="1774794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15.05.2016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0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4670" y="3528593"/>
            <a:ext cx="9624060" cy="9980166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534671" y="14016347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15.05.2016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653581" y="14016347"/>
            <a:ext cx="3386243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663604" y="14016347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234132" y="11521702"/>
            <a:ext cx="46805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3898B2"/>
                </a:solidFill>
                <a:latin typeface="Helvetica" panose="020B0604020202030204" pitchFamily="34" charset="0"/>
              </a:rPr>
              <a:t>Program:</a:t>
            </a:r>
          </a:p>
          <a:p>
            <a:endParaRPr lang="cs-CZ" dirty="0" smtClean="0">
              <a:solidFill>
                <a:srgbClr val="3898B2"/>
              </a:solidFill>
              <a:latin typeface="Helvetica" panose="020B0604020202030204" pitchFamily="34" charset="0"/>
            </a:endParaRPr>
          </a:p>
          <a:p>
            <a:r>
              <a:rPr lang="cs-CZ" dirty="0" smtClean="0">
                <a:solidFill>
                  <a:srgbClr val="3898B2"/>
                </a:solidFill>
                <a:latin typeface="Helvetica" panose="020B0604020202030204" pitchFamily="34" charset="0"/>
              </a:rPr>
              <a:t>Komentované prohlídky</a:t>
            </a:r>
          </a:p>
          <a:p>
            <a:r>
              <a:rPr lang="cs-CZ" dirty="0" smtClean="0">
                <a:solidFill>
                  <a:srgbClr val="3898B2"/>
                </a:solidFill>
                <a:latin typeface="Helvetica" panose="020B0604020202030204" pitchFamily="34" charset="0"/>
              </a:rPr>
              <a:t>Parku a Červené věže za zvýhodněné jednotné vstupné 30,-Kč </a:t>
            </a:r>
            <a:endParaRPr lang="cs-CZ" dirty="0" smtClean="0">
              <a:solidFill>
                <a:srgbClr val="3898B2"/>
              </a:solidFill>
              <a:latin typeface="Helvetica" panose="020B0604020202030204" pitchFamily="34" charset="0"/>
            </a:endParaRPr>
          </a:p>
          <a:p>
            <a:pPr algn="r"/>
            <a:endParaRPr lang="cs-CZ" dirty="0" smtClean="0">
              <a:solidFill>
                <a:srgbClr val="3898B2"/>
              </a:solidFill>
              <a:latin typeface="Helvetica" panose="020B0604020202030204" pitchFamily="34" charset="0"/>
            </a:endParaRPr>
          </a:p>
          <a:p>
            <a:pPr algn="r"/>
            <a:endParaRPr lang="cs-CZ" dirty="0" smtClean="0">
              <a:solidFill>
                <a:srgbClr val="3898B2"/>
              </a:solidFill>
              <a:latin typeface="Helvetica" panose="020B0604020202030204" pitchFamily="34" charset="0"/>
            </a:endParaRPr>
          </a:p>
          <a:p>
            <a:pPr algn="r"/>
            <a:endParaRPr lang="cs-CZ" dirty="0" smtClean="0">
              <a:solidFill>
                <a:srgbClr val="3898B2"/>
              </a:solidFill>
              <a:latin typeface="Helvetica" panose="020B0604020202030204" pitchFamily="34" charset="0"/>
            </a:endParaRPr>
          </a:p>
          <a:p>
            <a:pPr algn="r"/>
            <a:endParaRPr lang="cs-CZ" dirty="0">
              <a:solidFill>
                <a:srgbClr val="3898B2"/>
              </a:solidFill>
              <a:latin typeface="Helvetica" panose="020B060402020203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78148" y="1584598"/>
            <a:ext cx="9937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 smtClean="0">
                <a:solidFill>
                  <a:srgbClr val="3898B2"/>
                </a:solidFill>
                <a:latin typeface="Helvetica" panose="020B0604020202030204" pitchFamily="34" charset="0"/>
              </a:rPr>
              <a:t>Čechy pod Kosířem</a:t>
            </a:r>
            <a:endParaRPr lang="cs-CZ" sz="6600" dirty="0">
              <a:solidFill>
                <a:srgbClr val="3898B2"/>
              </a:solidFill>
              <a:latin typeface="Helvetica" panose="020B0604020202030204" pitchFamily="34" charset="0"/>
            </a:endParaRPr>
          </a:p>
        </p:txBody>
      </p:sp>
      <p:pic>
        <p:nvPicPr>
          <p:cNvPr id="1028" name="Picture 4" descr="Logo Propamátky.inf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6022" y="1210465"/>
            <a:ext cx="1500758" cy="230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844848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</Words>
  <Application>Microsoft Office PowerPoint</Application>
  <PresentationFormat>Vlastní</PresentationFormat>
  <Paragraphs>7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Motív Office</vt:lpstr>
      <vt:lpstr>Snímek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sarahs</dc:creator>
  <cp:lastModifiedBy>Martin Váňa</cp:lastModifiedBy>
  <cp:revision>8</cp:revision>
  <dcterms:created xsi:type="dcterms:W3CDTF">2014-05-22T08:43:19Z</dcterms:created>
  <dcterms:modified xsi:type="dcterms:W3CDTF">2016-05-15T07:59:51Z</dcterms:modified>
</cp:coreProperties>
</file>